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sldIdLst>
    <p:sldId id="256" r:id="rId2"/>
    <p:sldId id="262" r:id="rId3"/>
    <p:sldId id="263" r:id="rId4"/>
    <p:sldId id="257" r:id="rId5"/>
    <p:sldId id="258" r:id="rId6"/>
    <p:sldId id="259" r:id="rId7"/>
    <p:sldId id="260" r:id="rId8"/>
    <p:sldId id="261" r:id="rId9"/>
    <p:sldId id="264" r:id="rId10"/>
    <p:sldId id="265" r:id="rId11"/>
    <p:sldId id="266" r:id="rId12"/>
  </p:sldIdLst>
  <p:sldSz cx="9144000" cy="6858000" type="screen4x3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Medium Style 2 - Accent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1243" autoAdjust="0"/>
  </p:normalViewPr>
  <p:slideViewPr>
    <p:cSldViewPr>
      <p:cViewPr varScale="1">
        <p:scale>
          <a:sx n="103" d="100"/>
          <a:sy n="103" d="100"/>
        </p:scale>
        <p:origin x="-1218" y="-90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7.xml"/><Relationship Id="rId13" Type="http://schemas.openxmlformats.org/officeDocument/2006/relationships/presProps" Target="presProps.xml"/><Relationship Id="rId3" Type="http://schemas.openxmlformats.org/officeDocument/2006/relationships/slide" Target="slides/slide2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2" Type="http://schemas.openxmlformats.org/officeDocument/2006/relationships/slide" Target="slides/slide1.xml"/><Relationship Id="rId16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5" Type="http://schemas.openxmlformats.org/officeDocument/2006/relationships/slide" Target="slides/slide4.xml"/><Relationship Id="rId15" Type="http://schemas.openxmlformats.org/officeDocument/2006/relationships/theme" Target="theme/theme1.xml"/><Relationship Id="rId10" Type="http://schemas.openxmlformats.org/officeDocument/2006/relationships/slide" Target="slides/slide9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viewProps" Target="viewProps.xml"/></Relationships>
</file>

<file path=ppt/media/image1.jpeg>
</file>

<file path=ppt/media/image10.png>
</file>

<file path=ppt/media/image11.png>
</file>

<file path=ppt/media/image12.png>
</file>

<file path=ppt/media/image2.png>
</file>

<file path=ppt/media/image3.png>
</file>

<file path=ppt/media/image4.png>
</file>

<file path=ppt/media/image5.png>
</file>

<file path=ppt/media/image6.png>
</file>

<file path=ppt/media/image7.png>
</file>

<file path=ppt/media/image8.png>
</file>

<file path=ppt/media/image9.png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Title 8"/>
          <p:cNvSpPr>
            <a:spLocks noGrp="1"/>
          </p:cNvSpPr>
          <p:nvPr>
            <p:ph type="ctrTitle"/>
          </p:nvPr>
        </p:nvSpPr>
        <p:spPr>
          <a:xfrm>
            <a:off x="533400" y="1371600"/>
            <a:ext cx="7851648" cy="1828800"/>
          </a:xfrm>
          <a:ln>
            <a:noFill/>
          </a:ln>
        </p:spPr>
        <p:txBody>
          <a:bodyPr vert="horz" tIns="0" rIns="18288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  <a:contourClr>
                <a:schemeClr val="tx2"/>
              </a:contourClr>
            </a:sp3d>
          </a:bodyPr>
          <a:lstStyle>
            <a:lvl1pPr algn="r" rtl="0">
              <a:spcBef>
                <a:spcPct val="0"/>
              </a:spcBef>
              <a:buNone/>
              <a:defRPr sz="5600" b="1">
                <a:ln>
                  <a:noFill/>
                </a:ln>
                <a:solidFill>
                  <a:schemeClr val="accent3">
                    <a:tint val="90000"/>
                    <a:satMod val="120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17" name="Subtitle 16"/>
          <p:cNvSpPr>
            <a:spLocks noGrp="1"/>
          </p:cNvSpPr>
          <p:nvPr>
            <p:ph type="subTitle" idx="1"/>
          </p:nvPr>
        </p:nvSpPr>
        <p:spPr>
          <a:xfrm>
            <a:off x="533400" y="3228536"/>
            <a:ext cx="7854696" cy="1752600"/>
          </a:xfrm>
        </p:spPr>
        <p:txBody>
          <a:bodyPr lIns="0" rIns="18288"/>
          <a:lstStyle>
            <a:lvl1pPr marL="0" marR="45720" indent="0" algn="r">
              <a:buNone/>
              <a:defRPr>
                <a:solidFill>
                  <a:schemeClr val="tx1"/>
                </a:solidFill>
              </a:defRPr>
            </a:lvl1pPr>
            <a:lvl2pPr marL="457200" indent="0" algn="ctr">
              <a:buNone/>
            </a:lvl2pPr>
            <a:lvl3pPr marL="914400" indent="0" algn="ctr">
              <a:buNone/>
            </a:lvl3pPr>
            <a:lvl4pPr marL="1371600" indent="0" algn="ctr">
              <a:buNone/>
            </a:lvl4pPr>
            <a:lvl5pPr marL="1828800" indent="0" algn="ctr">
              <a:buNone/>
            </a:lvl5pPr>
            <a:lvl6pPr marL="2286000" indent="0" algn="ctr">
              <a:buNone/>
            </a:lvl6pPr>
            <a:lvl7pPr marL="2743200" indent="0" algn="ctr">
              <a:buNone/>
            </a:lvl7pPr>
            <a:lvl8pPr marL="3200400" indent="0" algn="ctr">
              <a:buNone/>
            </a:lvl8pPr>
            <a:lvl9pPr marL="3657600" indent="0" algn="ctr">
              <a:buNone/>
            </a:lvl9pPr>
          </a:lstStyle>
          <a:p>
            <a:r>
              <a:rPr kumimoji="0" lang="en-US" smtClean="0"/>
              <a:t>Click to edit Master subtitle style</a:t>
            </a:r>
            <a:endParaRPr kumimoji="0" lang="en-US"/>
          </a:p>
        </p:txBody>
      </p:sp>
      <p:sp>
        <p:nvSpPr>
          <p:cNvPr id="30" name="Date Placeholder 29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19" name="Footer Placeholder 18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27" name="Slide Number Placeholder 2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914401"/>
            <a:ext cx="2057400" cy="5211763"/>
          </a:xfrm>
        </p:spPr>
        <p:txBody>
          <a:bodyPr vert="eaVert"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914401"/>
            <a:ext cx="6019800" cy="5211763"/>
          </a:xfrm>
        </p:spPr>
        <p:txBody>
          <a:bodyPr vert="eaVert"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bg>
      <p:bgRef idx="1002">
        <a:schemeClr val="bg2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530352" y="1316736"/>
            <a:ext cx="7772400" cy="1362456"/>
          </a:xfrm>
          <a:ln>
            <a:noFill/>
          </a:ln>
        </p:spPr>
        <p:txBody>
          <a:bodyPr vert="horz" tIns="0" bIns="0" anchor="b">
            <a:no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bevelT w="38100" h="38100"/>
            </a:sp3d>
          </a:bodyPr>
          <a:lstStyle>
            <a:lvl1pPr algn="l" rtl="0">
              <a:spcBef>
                <a:spcPct val="0"/>
              </a:spcBef>
              <a:buNone/>
              <a:defRPr lang="en-US" sz="5600" b="1" cap="none" baseline="0" dirty="0">
                <a:ln w="635">
                  <a:noFill/>
                </a:ln>
                <a:solidFill>
                  <a:schemeClr val="accent4">
                    <a:tint val="90000"/>
                    <a:satMod val="125000"/>
                  </a:schemeClr>
                </a:solidFill>
                <a:effectLst>
                  <a:outerShdw blurRad="38100" dist="25400" dir="5400000" algn="tl" rotWithShape="0">
                    <a:srgbClr val="000000">
                      <a:alpha val="43000"/>
                    </a:srgbClr>
                  </a:outerShdw>
                </a:effectLst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530352" y="2704664"/>
            <a:ext cx="7772400" cy="1509712"/>
          </a:xfrm>
        </p:spPr>
        <p:txBody>
          <a:bodyPr lIns="45720" rIns="45720" anchor="t"/>
          <a:lstStyle>
            <a:lvl1pPr marL="0" indent="0">
              <a:buNone/>
              <a:defRPr sz="2200">
                <a:solidFill>
                  <a:schemeClr val="tx1"/>
                </a:solidFill>
              </a:defRPr>
            </a:lvl1pPr>
            <a:lvl2pPr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overrideClrMapping bg1="dk1" tx1="lt1" bg2="dk2" tx2="lt2" accent1="accent1" accent2="accent2" accent3="accent3" accent4="accent4" accent5="accent5" accent6="accent6" hlink="hlink" folHlink="folHlink"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/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920085"/>
            <a:ext cx="4038600" cy="4434840"/>
          </a:xfrm>
        </p:spPr>
        <p:txBody>
          <a:bodyPr/>
          <a:lstStyle>
            <a:lvl1pPr>
              <a:defRPr sz="26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</p:spPr>
        <p:txBody>
          <a:bodyPr tIns="45720" anchor="b"/>
          <a:lstStyle>
            <a:lvl1pPr>
              <a:defRPr/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855248"/>
            <a:ext cx="4040188" cy="659352"/>
          </a:xfrm>
        </p:spPr>
        <p:txBody>
          <a:bodyPr lIns="45720" tIns="0" rIns="45720" bIns="0" anchor="ctr">
            <a:noAutofit/>
          </a:bodyPr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3"/>
          </p:nvPr>
        </p:nvSpPr>
        <p:spPr>
          <a:xfrm>
            <a:off x="4645025" y="1859757"/>
            <a:ext cx="4041775" cy="654843"/>
          </a:xfrm>
        </p:spPr>
        <p:txBody>
          <a:bodyPr lIns="45720" tIns="0" rIns="45720" bIns="0" anchor="ctr"/>
          <a:lstStyle>
            <a:lvl1pPr marL="0" indent="0">
              <a:buNone/>
              <a:defRPr sz="2400" b="1" cap="none" baseline="0">
                <a:solidFill>
                  <a:schemeClr val="tx2"/>
                </a:solidFill>
                <a:effectLst/>
              </a:defRPr>
            </a:lvl1pPr>
            <a:lvl2pPr>
              <a:buNone/>
              <a:defRPr sz="2000" b="1"/>
            </a:lvl2pPr>
            <a:lvl3pPr>
              <a:buNone/>
              <a:defRPr sz="1800" b="1"/>
            </a:lvl3pPr>
            <a:lvl4pPr>
              <a:buNone/>
              <a:defRPr sz="1600" b="1"/>
            </a:lvl4pPr>
            <a:lvl5pPr>
              <a:buNone/>
              <a:defRPr sz="1600" b="1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Content Placeholder 4"/>
          <p:cNvSpPr>
            <a:spLocks noGrp="1"/>
          </p:cNvSpPr>
          <p:nvPr>
            <p:ph sz="quarter" idx="2"/>
          </p:nvPr>
        </p:nvSpPr>
        <p:spPr>
          <a:xfrm>
            <a:off x="457200" y="2514600"/>
            <a:ext cx="4040188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514600"/>
            <a:ext cx="4041775" cy="3845720"/>
          </a:xfrm>
        </p:spPr>
        <p:txBody>
          <a:bodyPr tIns="0"/>
          <a:lstStyle>
            <a:lvl1pPr>
              <a:defRPr sz="22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704088"/>
            <a:ext cx="8305800" cy="1143000"/>
          </a:xfrm>
        </p:spPr>
        <p:txBody>
          <a:bodyPr vert="horz" tIns="45720" bIns="0" anchor="b">
            <a:normAutofit/>
            <a:scene3d>
              <a:camera prst="orthographicFront"/>
              <a:lightRig rig="freezing" dir="t">
                <a:rot lat="0" lon="0" rev="5640000"/>
              </a:lightRig>
            </a:scene3d>
            <a:sp3d prstMaterial="flat">
              <a:contourClr>
                <a:schemeClr val="tx2"/>
              </a:contourClr>
            </a:sp3d>
          </a:bodyPr>
          <a:lstStyle>
            <a:lvl1pPr algn="l" rtl="0">
              <a:spcBef>
                <a:spcPct val="0"/>
              </a:spcBef>
              <a:buNone/>
              <a:defRPr sz="50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85800" y="514352"/>
            <a:ext cx="2743200" cy="1162050"/>
          </a:xfrm>
        </p:spPr>
        <p:txBody>
          <a:bodyPr lIns="0" anchor="b">
            <a:noAutofit/>
          </a:bodyPr>
          <a:lstStyle>
            <a:lvl1pPr algn="l" rtl="0">
              <a:spcBef>
                <a:spcPct val="0"/>
              </a:spcBef>
              <a:buNone/>
              <a:defRPr sz="2600" b="0">
                <a:ln>
                  <a:noFill/>
                </a:ln>
                <a:solidFill>
                  <a:schemeClr val="tx2"/>
                </a:solidFill>
                <a:effectLst/>
                <a:latin typeface="+mj-lt"/>
                <a:ea typeface="+mj-ea"/>
                <a:cs typeface="+mj-cs"/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2"/>
          </p:nvPr>
        </p:nvSpPr>
        <p:spPr>
          <a:xfrm>
            <a:off x="685800" y="1676400"/>
            <a:ext cx="2743200" cy="4572000"/>
          </a:xfrm>
        </p:spPr>
        <p:txBody>
          <a:bodyPr lIns="18288" rIns="18288"/>
          <a:lstStyle>
            <a:lvl1pPr marL="0" indent="0" algn="l">
              <a:buNone/>
              <a:defRPr sz="1400"/>
            </a:lvl1pPr>
            <a:lvl2pPr indent="0" algn="l">
              <a:buNone/>
              <a:defRPr sz="1200"/>
            </a:lvl2pPr>
            <a:lvl3pPr indent="0" algn="l">
              <a:buNone/>
              <a:defRPr sz="1000"/>
            </a:lvl3pPr>
            <a:lvl4pPr indent="0" algn="l">
              <a:buNone/>
              <a:defRPr sz="900"/>
            </a:lvl4pPr>
            <a:lvl5pPr indent="0" algn="l">
              <a:buNone/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1"/>
          </p:nvPr>
        </p:nvSpPr>
        <p:spPr>
          <a:xfrm>
            <a:off x="3575050" y="1676400"/>
            <a:ext cx="5111750" cy="4572000"/>
          </a:xfrm>
        </p:spPr>
        <p:txBody>
          <a:bodyPr tIns="0"/>
          <a:lstStyle>
            <a:lvl1pPr>
              <a:defRPr sz="2800"/>
            </a:lvl1pPr>
            <a:lvl2pPr>
              <a:defRPr sz="2600"/>
            </a:lvl2pPr>
            <a:lvl3pPr>
              <a:defRPr sz="2400"/>
            </a:lvl3pPr>
            <a:lvl4pPr>
              <a:defRPr sz="2000"/>
            </a:lvl4pPr>
            <a:lvl5pPr>
              <a:defRPr sz="1800"/>
            </a:lvl5pPr>
          </a:lstStyle>
          <a:p>
            <a:pPr lvl="0" eaLnBrk="1" latinLnBrk="0" hangingPunct="1"/>
            <a:r>
              <a:rPr lang="en-US" smtClean="0"/>
              <a:t>Click to edit Master text styles</a:t>
            </a:r>
          </a:p>
          <a:p>
            <a:pPr lvl="1" eaLnBrk="1" latinLnBrk="0" hangingPunct="1"/>
            <a:r>
              <a:rPr lang="en-US" smtClean="0"/>
              <a:t>Second level</a:t>
            </a:r>
          </a:p>
          <a:p>
            <a:pPr lvl="2" eaLnBrk="1" latinLnBrk="0" hangingPunct="1"/>
            <a:r>
              <a:rPr lang="en-US" smtClean="0"/>
              <a:t>Third level</a:t>
            </a:r>
          </a:p>
          <a:p>
            <a:pPr lvl="3" eaLnBrk="1" latinLnBrk="0" hangingPunct="1"/>
            <a:r>
              <a:rPr lang="en-US" smtClean="0"/>
              <a:t>Fourth level</a:t>
            </a:r>
          </a:p>
          <a:p>
            <a:pPr lvl="4" eaLnBrk="1" latinLnBrk="0" hangingPunct="1"/>
            <a:r>
              <a:rPr lang="en-US" smtClean="0"/>
              <a:t>Fifth level</a:t>
            </a:r>
            <a:endParaRPr kumimoji="0"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showMasterSp="0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9" name="Snip and Round Single Corner Rectangle 8"/>
          <p:cNvSpPr/>
          <p:nvPr/>
        </p:nvSpPr>
        <p:spPr>
          <a:xfrm rot="420000" flipV="1">
            <a:off x="3165753" y="1108077"/>
            <a:ext cx="5257800" cy="4114800"/>
          </a:xfrm>
          <a:prstGeom prst="snipRoundRect">
            <a:avLst>
              <a:gd name="adj1" fmla="val 0"/>
              <a:gd name="adj2" fmla="val 3646"/>
            </a:avLst>
          </a:prstGeom>
          <a:solidFill>
            <a:srgbClr val="FFFFFF"/>
          </a:solidFill>
          <a:ln w="3175" cap="rnd" cmpd="sng" algn="ctr">
            <a:solidFill>
              <a:srgbClr val="C0C0C0"/>
            </a:solidFill>
            <a:prstDash val="solid"/>
          </a:ln>
          <a:effectLst>
            <a:outerShdw blurRad="63500" dist="38500" dir="7500000" sx="98500" sy="100080" kx="100000" algn="tl" rotWithShape="0">
              <a:srgbClr val="000000">
                <a:alpha val="25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12" name="Right Triangle 11"/>
          <p:cNvSpPr/>
          <p:nvPr/>
        </p:nvSpPr>
        <p:spPr>
          <a:xfrm rot="420000" flipV="1">
            <a:off x="8004134" y="5359769"/>
            <a:ext cx="155448" cy="155448"/>
          </a:xfrm>
          <a:prstGeom prst="rtTriangle">
            <a:avLst/>
          </a:prstGeom>
          <a:solidFill>
            <a:srgbClr val="FFFFFF"/>
          </a:solidFill>
          <a:ln w="12700" cap="flat" cmpd="sng" algn="ctr">
            <a:solidFill>
              <a:srgbClr val="FFFFFF"/>
            </a:solidFill>
            <a:prstDash val="solid"/>
            <a:bevel/>
          </a:ln>
          <a:effectLst>
            <a:outerShdw blurRad="19685" dist="6350" dir="12900000" algn="tl" rotWithShape="0">
              <a:srgbClr val="000000">
                <a:alpha val="47000"/>
              </a:srgbClr>
            </a:outerShdw>
          </a:effectLst>
        </p:spPr>
        <p:style>
          <a:lnRef idx="2">
            <a:schemeClr val="accent1"/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 eaLnBrk="1" latinLnBrk="0" hangingPunct="1"/>
            <a:endParaRPr kumimoji="0" lang="en-US"/>
          </a:p>
        </p:txBody>
      </p:sp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609600" y="1176996"/>
            <a:ext cx="2212848" cy="1582621"/>
          </a:xfrm>
        </p:spPr>
        <p:txBody>
          <a:bodyPr vert="horz" lIns="45720" tIns="45720" rIns="45720" bIns="45720" anchor="b"/>
          <a:lstStyle>
            <a:lvl1pPr algn="l">
              <a:buNone/>
              <a:defRPr sz="2000" b="1">
                <a:solidFill>
                  <a:schemeClr val="tx2"/>
                </a:solidFill>
              </a:defRPr>
            </a:lvl1pPr>
          </a:lstStyle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609600" y="2828785"/>
            <a:ext cx="2209800" cy="2179320"/>
          </a:xfrm>
        </p:spPr>
        <p:txBody>
          <a:bodyPr lIns="64008" rIns="45720" bIns="45720" anchor="t"/>
          <a:lstStyle>
            <a:lvl1pPr marL="0" indent="0" algn="l">
              <a:spcBef>
                <a:spcPts val="250"/>
              </a:spcBef>
              <a:buFontTx/>
              <a:buNone/>
              <a:defRPr sz="1300"/>
            </a:lvl1pPr>
            <a:lvl2pPr>
              <a:defRPr sz="1200"/>
            </a:lvl2pPr>
            <a:lvl3pPr>
              <a:defRPr sz="1000"/>
            </a:lvl3pPr>
            <a:lvl4pPr>
              <a:defRPr sz="900"/>
            </a:lvl4pPr>
            <a:lvl5pPr>
              <a:defRPr sz="900"/>
            </a:lvl5pPr>
          </a:lstStyle>
          <a:p>
            <a:pPr lvl="0" eaLnBrk="1" latinLnBrk="0" hangingPunct="1"/>
            <a:r>
              <a:rPr kumimoji="0"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>
          <a:xfrm>
            <a:off x="8077200" y="6356350"/>
            <a:ext cx="609600" cy="365125"/>
          </a:xfrm>
        </p:spPr>
        <p:txBody>
          <a:bodyPr/>
          <a:lstStyle/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 rot="420000">
            <a:off x="3485793" y="1199517"/>
            <a:ext cx="4617720" cy="3931920"/>
          </a:xfrm>
          <a:prstGeom prst="rect">
            <a:avLst/>
          </a:prstGeom>
          <a:solidFill>
            <a:schemeClr val="bg2"/>
          </a:solidFill>
          <a:ln w="3000" cap="rnd">
            <a:solidFill>
              <a:srgbClr val="C0C0C0"/>
            </a:solidFill>
            <a:round/>
          </a:ln>
          <a:effectLst/>
        </p:spPr>
        <p:txBody>
          <a:bodyPr/>
          <a:lstStyle>
            <a:lvl1pPr marL="0" indent="0">
              <a:buNone/>
              <a:defRPr sz="3200"/>
            </a:lvl1pPr>
          </a:lstStyle>
          <a:p>
            <a:r>
              <a:rPr kumimoji="0" lang="en-US" smtClean="0"/>
              <a:t>Click icon to add picture</a:t>
            </a:r>
            <a:endParaRPr kumimoji="0" lang="en-US" dirty="0"/>
          </a:p>
        </p:txBody>
      </p:sp>
      <p:sp>
        <p:nvSpPr>
          <p:cNvPr id="10" name="Freeform 9"/>
          <p:cNvSpPr>
            <a:spLocks/>
          </p:cNvSpPr>
          <p:nvPr/>
        </p:nvSpPr>
        <p:spPr bwMode="auto">
          <a:xfrm flipV="1">
            <a:off x="-9525" y="5816600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11" name="Freeform 10"/>
          <p:cNvSpPr>
            <a:spLocks/>
          </p:cNvSpPr>
          <p:nvPr/>
        </p:nvSpPr>
        <p:spPr bwMode="auto">
          <a:xfrm flipV="1">
            <a:off x="4381500" y="6219825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3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Freeform 6"/>
          <p:cNvSpPr>
            <a:spLocks/>
          </p:cNvSpPr>
          <p:nvPr/>
        </p:nvSpPr>
        <p:spPr bwMode="auto">
          <a:xfrm>
            <a:off x="-9525" y="-7144"/>
            <a:ext cx="9163050" cy="1041400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6" y="2"/>
              </a:cxn>
              <a:cxn ang="0">
                <a:pos x="2542" y="0"/>
              </a:cxn>
              <a:cxn ang="0">
                <a:pos x="4374" y="367"/>
              </a:cxn>
              <a:cxn ang="0">
                <a:pos x="5766" y="55"/>
              </a:cxn>
              <a:cxn ang="0">
                <a:pos x="5772" y="213"/>
              </a:cxn>
              <a:cxn ang="0">
                <a:pos x="4302" y="439"/>
              </a:cxn>
              <a:cxn ang="0">
                <a:pos x="1488" y="201"/>
              </a:cxn>
              <a:cxn ang="0">
                <a:pos x="0" y="656"/>
              </a:cxn>
              <a:cxn ang="0">
                <a:pos x="6" y="2"/>
              </a:cxn>
            </a:cxnLst>
            <a:rect l="0" t="0" r="0" b="0"/>
            <a:pathLst>
              <a:path w="5772" h="656">
                <a:moveTo>
                  <a:pt x="6" y="2"/>
                </a:moveTo>
                <a:lnTo>
                  <a:pt x="2542" y="0"/>
                </a:lnTo>
                <a:cubicBezTo>
                  <a:pt x="2746" y="101"/>
                  <a:pt x="3828" y="367"/>
                  <a:pt x="4374" y="367"/>
                </a:cubicBezTo>
                <a:cubicBezTo>
                  <a:pt x="4920" y="367"/>
                  <a:pt x="5526" y="152"/>
                  <a:pt x="5766" y="55"/>
                </a:cubicBezTo>
                <a:lnTo>
                  <a:pt x="5772" y="213"/>
                </a:lnTo>
                <a:cubicBezTo>
                  <a:pt x="5670" y="257"/>
                  <a:pt x="5016" y="441"/>
                  <a:pt x="4302" y="439"/>
                </a:cubicBezTo>
                <a:cubicBezTo>
                  <a:pt x="3588" y="437"/>
                  <a:pt x="2205" y="165"/>
                  <a:pt x="1488" y="201"/>
                </a:cubicBezTo>
                <a:cubicBezTo>
                  <a:pt x="750" y="209"/>
                  <a:pt x="270" y="482"/>
                  <a:pt x="0" y="656"/>
                </a:cubicBezTo>
                <a:lnTo>
                  <a:pt x="6" y="2"/>
                </a:lnTo>
                <a:close/>
              </a:path>
            </a:pathLst>
          </a:custGeom>
          <a:gradFill>
            <a:gsLst>
              <a:gs pos="0">
                <a:schemeClr val="accent2">
                  <a:shade val="50000"/>
                  <a:alpha val="45000"/>
                  <a:satMod val="120000"/>
                </a:schemeClr>
              </a:gs>
              <a:gs pos="100000">
                <a:schemeClr val="accent3">
                  <a:shade val="80000"/>
                  <a:alpha val="55000"/>
                  <a:satMod val="155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8" name="Freeform 7"/>
          <p:cNvSpPr>
            <a:spLocks/>
          </p:cNvSpPr>
          <p:nvPr/>
        </p:nvSpPr>
        <p:spPr bwMode="auto">
          <a:xfrm>
            <a:off x="4381500" y="-7144"/>
            <a:ext cx="4762500" cy="638175"/>
          </a:xfrm>
          <a:custGeom>
            <a:avLst>
              <a:gd name="A1" fmla="val 0"/>
              <a:gd name="A2" fmla="val 0"/>
              <a:gd name="A3" fmla="val 0"/>
              <a:gd name="A4" fmla="val 0"/>
              <a:gd name="A5" fmla="val 0"/>
              <a:gd name="A6" fmla="val 0"/>
              <a:gd name="A7" fmla="val 0"/>
              <a:gd name="A8" fmla="val 0"/>
            </a:avLst>
            <a:gdLst/>
            <a:ahLst/>
            <a:cxnLst>
              <a:cxn ang="0">
                <a:pos x="0" y="0"/>
              </a:cxn>
              <a:cxn ang="0">
                <a:pos x="1668" y="564"/>
              </a:cxn>
              <a:cxn ang="0">
                <a:pos x="3000" y="186"/>
              </a:cxn>
              <a:cxn ang="0">
                <a:pos x="3000" y="6"/>
              </a:cxn>
              <a:cxn ang="0">
                <a:pos x="0" y="0"/>
              </a:cxn>
            </a:cxnLst>
            <a:rect l="0" t="0" r="0" b="0"/>
            <a:pathLst>
              <a:path w="3000" h="595">
                <a:moveTo>
                  <a:pt x="0" y="0"/>
                </a:moveTo>
                <a:cubicBezTo>
                  <a:pt x="174" y="102"/>
                  <a:pt x="1168" y="533"/>
                  <a:pt x="1668" y="564"/>
                </a:cubicBezTo>
                <a:cubicBezTo>
                  <a:pt x="2168" y="595"/>
                  <a:pt x="2778" y="279"/>
                  <a:pt x="3000" y="186"/>
                </a:cubicBezTo>
                <a:lnTo>
                  <a:pt x="3000" y="6"/>
                </a:lnTo>
                <a:lnTo>
                  <a:pt x="0" y="0"/>
                </a:lnTo>
                <a:close/>
              </a:path>
            </a:pathLst>
          </a:custGeom>
          <a:gradFill>
            <a:gsLst>
              <a:gs pos="0">
                <a:schemeClr val="accent3">
                  <a:shade val="50000"/>
                  <a:alpha val="30000"/>
                  <a:satMod val="130000"/>
                </a:schemeClr>
              </a:gs>
              <a:gs pos="80000">
                <a:schemeClr val="accent2">
                  <a:shade val="75000"/>
                  <a:alpha val="45000"/>
                  <a:satMod val="140000"/>
                </a:schemeClr>
              </a:gs>
            </a:gsLst>
            <a:lin ang="5400000" scaled="1"/>
          </a:gradFill>
          <a:ln w="9525" cap="flat" cmpd="sng" algn="ctr">
            <a:noFill/>
            <a:prstDash val="solid"/>
            <a:round/>
            <a:headEnd type="none" w="med" len="med"/>
            <a:tailEnd type="none" w="med" len="med"/>
          </a:ln>
          <a:effectLst/>
        </p:spPr>
        <p:txBody>
          <a:bodyPr vert="horz" wrap="square" lIns="91440" tIns="45720" rIns="91440" bIns="45720" anchor="t" compatLnSpc="1"/>
          <a:lstStyle/>
          <a:p>
            <a:pPr marL="0" algn="l" rtl="0" eaLnBrk="1" latinLnBrk="0" hangingPunct="1"/>
            <a:endParaRPr kumimoji="0" lang="en-US">
              <a:solidFill>
                <a:schemeClr val="tx1"/>
              </a:solidFill>
              <a:latin typeface="+mn-lt"/>
              <a:ea typeface="+mn-ea"/>
              <a:cs typeface="+mn-cs"/>
            </a:endParaRPr>
          </a:p>
        </p:txBody>
      </p:sp>
      <p:sp>
        <p:nvSpPr>
          <p:cNvPr id="9" name="Title Placeholder 8"/>
          <p:cNvSpPr>
            <a:spLocks noGrp="1"/>
          </p:cNvSpPr>
          <p:nvPr>
            <p:ph type="title"/>
          </p:nvPr>
        </p:nvSpPr>
        <p:spPr>
          <a:xfrm>
            <a:off x="457200" y="704088"/>
            <a:ext cx="8229600" cy="1143000"/>
          </a:xfrm>
          <a:prstGeom prst="rect">
            <a:avLst/>
          </a:prstGeom>
        </p:spPr>
        <p:txBody>
          <a:bodyPr vert="horz" lIns="0" rIns="0" bIns="0" anchor="b">
            <a:normAutofit/>
          </a:bodyPr>
          <a:lstStyle/>
          <a:p>
            <a:r>
              <a:rPr kumimoji="0" lang="en-US" smtClean="0"/>
              <a:t>Click to edit Master title style</a:t>
            </a:r>
            <a:endParaRPr kumimoji="0" lang="en-US"/>
          </a:p>
        </p:txBody>
      </p:sp>
      <p:sp>
        <p:nvSpPr>
          <p:cNvPr id="30" name="Text Placeholder 29"/>
          <p:cNvSpPr>
            <a:spLocks noGrp="1"/>
          </p:cNvSpPr>
          <p:nvPr>
            <p:ph type="body" idx="1"/>
          </p:nvPr>
        </p:nvSpPr>
        <p:spPr>
          <a:xfrm>
            <a:off x="457200" y="1935480"/>
            <a:ext cx="8229600" cy="4389120"/>
          </a:xfrm>
          <a:prstGeom prst="rect">
            <a:avLst/>
          </a:prstGeom>
        </p:spPr>
        <p:txBody>
          <a:bodyPr vert="horz">
            <a:normAutofit/>
          </a:bodyPr>
          <a:lstStyle/>
          <a:p>
            <a:pPr lvl="0" eaLnBrk="1" latinLnBrk="0" hangingPunct="1"/>
            <a:r>
              <a:rPr kumimoji="0" lang="en-US" smtClean="0"/>
              <a:t>Click to edit Master text styles</a:t>
            </a:r>
          </a:p>
          <a:p>
            <a:pPr lvl="1" eaLnBrk="1" latinLnBrk="0" hangingPunct="1"/>
            <a:r>
              <a:rPr kumimoji="0" lang="en-US" smtClean="0"/>
              <a:t>Second level</a:t>
            </a:r>
          </a:p>
          <a:p>
            <a:pPr lvl="2" eaLnBrk="1" latinLnBrk="0" hangingPunct="1"/>
            <a:r>
              <a:rPr kumimoji="0" lang="en-US" smtClean="0"/>
              <a:t>Third level</a:t>
            </a:r>
          </a:p>
          <a:p>
            <a:pPr lvl="3" eaLnBrk="1" latinLnBrk="0" hangingPunct="1"/>
            <a:r>
              <a:rPr kumimoji="0" lang="en-US" smtClean="0"/>
              <a:t>Fourth level</a:t>
            </a:r>
          </a:p>
          <a:p>
            <a:pPr lvl="4" eaLnBrk="1" latinLnBrk="0" hangingPunct="1"/>
            <a:r>
              <a:rPr kumimoji="0" lang="en-US" smtClean="0"/>
              <a:t>Fifth level</a:t>
            </a:r>
            <a:endParaRPr kumimoji="0" lang="en-US"/>
          </a:p>
        </p:txBody>
      </p:sp>
      <p:sp>
        <p:nvSpPr>
          <p:cNvPr id="10" name="Date Placeholder 9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1D8BD707-D9CF-40AE-B4C6-C98DA3205C09}" type="datetimeFigureOut">
              <a:rPr lang="en-US" smtClean="0"/>
              <a:pPr/>
              <a:t>3/21/2017</a:t>
            </a:fld>
            <a:endParaRPr lang="en-US"/>
          </a:p>
        </p:txBody>
      </p:sp>
      <p:sp>
        <p:nvSpPr>
          <p:cNvPr id="22" name="Footer Placeholder 21"/>
          <p:cNvSpPr>
            <a:spLocks noGrp="1"/>
          </p:cNvSpPr>
          <p:nvPr>
            <p:ph type="ftr" sz="quarter" idx="3"/>
          </p:nvPr>
        </p:nvSpPr>
        <p:spPr>
          <a:xfrm>
            <a:off x="2667000" y="6356350"/>
            <a:ext cx="33528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l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18" name="Slide Number Placeholder 17"/>
          <p:cNvSpPr>
            <a:spLocks noGrp="1"/>
          </p:cNvSpPr>
          <p:nvPr>
            <p:ph type="sldNum" sz="quarter" idx="4"/>
          </p:nvPr>
        </p:nvSpPr>
        <p:spPr>
          <a:xfrm>
            <a:off x="7924800" y="6356350"/>
            <a:ext cx="762000" cy="365125"/>
          </a:xfrm>
          <a:prstGeom prst="rect">
            <a:avLst/>
          </a:prstGeom>
        </p:spPr>
        <p:txBody>
          <a:bodyPr vert="horz" lIns="0" tIns="0" rIns="0" bIns="0" anchor="b"/>
          <a:lstStyle>
            <a:lvl1pPr algn="r" eaLnBrk="1" latinLnBrk="0" hangingPunct="1">
              <a:defRPr kumimoji="0" sz="1200">
                <a:solidFill>
                  <a:schemeClr val="tx2">
                    <a:shade val="90000"/>
                  </a:schemeClr>
                </a:solidFill>
              </a:defRPr>
            </a:lvl1pPr>
          </a:lstStyle>
          <a:p>
            <a:fld id="{B6F15528-21DE-4FAA-801E-634DDDAF4B2B}" type="slidenum">
              <a:rPr lang="en-US" smtClean="0"/>
              <a:pPr/>
              <a:t>‹#›</a:t>
            </a:fld>
            <a:endParaRPr lang="en-US"/>
          </a:p>
        </p:txBody>
      </p:sp>
      <p:grpSp>
        <p:nvGrpSpPr>
          <p:cNvPr id="2" name="Group 1"/>
          <p:cNvGrpSpPr/>
          <p:nvPr/>
        </p:nvGrpSpPr>
        <p:grpSpPr>
          <a:xfrm>
            <a:off x="-19017" y="202408"/>
            <a:ext cx="9180548" cy="649224"/>
            <a:chOff x="-19045" y="216550"/>
            <a:chExt cx="9180548" cy="649224"/>
          </a:xfrm>
        </p:grpSpPr>
        <p:sp>
          <p:nvSpPr>
            <p:cNvPr id="12" name="Freeform 11"/>
            <p:cNvSpPr>
              <a:spLocks/>
            </p:cNvSpPr>
            <p:nvPr/>
          </p:nvSpPr>
          <p:spPr bwMode="auto">
            <a:xfrm rot="21435692">
              <a:off x="-19045" y="216550"/>
              <a:ext cx="9163050" cy="649224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966"/>
                </a:cxn>
                <a:cxn ang="0">
                  <a:pos x="1608" y="282"/>
                </a:cxn>
                <a:cxn ang="0">
                  <a:pos x="4110" y="1008"/>
                </a:cxn>
                <a:cxn ang="0">
                  <a:pos x="5772" y="0"/>
                </a:cxn>
              </a:cxnLst>
              <a:rect l="0" t="0" r="0" b="0"/>
              <a:pathLst>
                <a:path w="5772" h="1055">
                  <a:moveTo>
                    <a:pt x="0" y="966"/>
                  </a:moveTo>
                  <a:cubicBezTo>
                    <a:pt x="282" y="738"/>
                    <a:pt x="923" y="275"/>
                    <a:pt x="1608" y="282"/>
                  </a:cubicBezTo>
                  <a:cubicBezTo>
                    <a:pt x="2293" y="289"/>
                    <a:pt x="3416" y="1055"/>
                    <a:pt x="4110" y="1008"/>
                  </a:cubicBezTo>
                  <a:cubicBezTo>
                    <a:pt x="4804" y="961"/>
                    <a:pt x="5426" y="210"/>
                    <a:pt x="5772" y="0"/>
                  </a:cubicBezTo>
                </a:path>
              </a:pathLst>
            </a:custGeom>
            <a:noFill/>
            <a:ln w="10795" cap="flat" cmpd="sng" algn="ctr">
              <a:gradFill>
                <a:gsLst>
                  <a:gs pos="74000">
                    <a:schemeClr val="accent3">
                      <a:shade val="75000"/>
                    </a:schemeClr>
                  </a:gs>
                  <a:gs pos="86000">
                    <a:schemeClr val="tx1">
                      <a:alpha val="29000"/>
                    </a:schemeClr>
                  </a:gs>
                  <a:gs pos="16000">
                    <a:schemeClr val="accent2">
                      <a:shade val="75000"/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  <p:sp>
          <p:nvSpPr>
            <p:cNvPr id="13" name="Freeform 12"/>
            <p:cNvSpPr>
              <a:spLocks/>
            </p:cNvSpPr>
            <p:nvPr/>
          </p:nvSpPr>
          <p:spPr bwMode="auto">
            <a:xfrm rot="21435692">
              <a:off x="-14309" y="290003"/>
              <a:ext cx="9175812" cy="530352"/>
            </a:xfrm>
            <a:custGeom>
              <a:avLst>
                <a:gd name="A1" fmla="val 0"/>
                <a:gd name="A2" fmla="val 0"/>
                <a:gd name="A3" fmla="val 0"/>
                <a:gd name="A4" fmla="val 0"/>
                <a:gd name="A5" fmla="val 0"/>
                <a:gd name="A6" fmla="val 0"/>
                <a:gd name="A7" fmla="val 0"/>
                <a:gd name="A8" fmla="val 0"/>
              </a:avLst>
              <a:gdLst/>
              <a:ahLst/>
              <a:cxnLst>
                <a:cxn ang="0">
                  <a:pos x="0" y="732"/>
                </a:cxn>
                <a:cxn ang="0">
                  <a:pos x="1638" y="228"/>
                </a:cxn>
                <a:cxn ang="0">
                  <a:pos x="4122" y="816"/>
                </a:cxn>
                <a:cxn ang="0">
                  <a:pos x="5766" y="0"/>
                </a:cxn>
              </a:cxnLst>
              <a:rect l="0" t="0" r="0" b="0"/>
              <a:pathLst>
                <a:path w="5766" h="854">
                  <a:moveTo>
                    <a:pt x="0" y="732"/>
                  </a:moveTo>
                  <a:cubicBezTo>
                    <a:pt x="273" y="647"/>
                    <a:pt x="951" y="214"/>
                    <a:pt x="1638" y="228"/>
                  </a:cubicBezTo>
                  <a:cubicBezTo>
                    <a:pt x="2325" y="242"/>
                    <a:pt x="3434" y="854"/>
                    <a:pt x="4122" y="816"/>
                  </a:cubicBezTo>
                  <a:cubicBezTo>
                    <a:pt x="4810" y="778"/>
                    <a:pt x="5424" y="170"/>
                    <a:pt x="5766" y="0"/>
                  </a:cubicBezTo>
                </a:path>
              </a:pathLst>
            </a:custGeom>
            <a:noFill/>
            <a:ln w="9525" cap="flat" cmpd="sng" algn="ctr">
              <a:gradFill>
                <a:gsLst>
                  <a:gs pos="74000">
                    <a:schemeClr val="accent4"/>
                  </a:gs>
                  <a:gs pos="44000">
                    <a:schemeClr val="accent1"/>
                  </a:gs>
                  <a:gs pos="33000">
                    <a:schemeClr val="accent2">
                      <a:alpha val="56000"/>
                    </a:schemeClr>
                  </a:gs>
                </a:gsLst>
                <a:lin ang="5400000" scaled="1"/>
              </a:gradFill>
              <a:prstDash val="solid"/>
              <a:round/>
              <a:headEnd type="none" w="med" len="med"/>
              <a:tailEnd type="none" w="med" len="med"/>
            </a:ln>
            <a:effectLst/>
          </p:spPr>
          <p:txBody>
            <a:bodyPr vert="horz" wrap="square" lIns="91440" tIns="45720" rIns="91440" bIns="45720" anchor="t" compatLnSpc="1"/>
            <a:lstStyle/>
            <a:p>
              <a:endParaRPr kumimoji="0" lang="en-US"/>
            </a:p>
          </p:txBody>
        </p:sp>
      </p:grpSp>
    </p:spTree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</p:sldLayoutIdLst>
  <p:txStyles>
    <p:titleStyle>
      <a:lvl1pPr algn="l" rtl="0" eaLnBrk="1" latinLnBrk="0" hangingPunct="1">
        <a:spcBef>
          <a:spcPct val="0"/>
        </a:spcBef>
        <a:buNone/>
        <a:defRPr kumimoji="0" sz="5000" b="0" kern="1200">
          <a:ln>
            <a:noFill/>
          </a:ln>
          <a:solidFill>
            <a:schemeClr val="tx2"/>
          </a:solidFill>
          <a:effectLst/>
          <a:latin typeface="+mj-lt"/>
          <a:ea typeface="+mj-ea"/>
          <a:cs typeface="+mj-cs"/>
        </a:defRPr>
      </a:lvl1pPr>
    </p:titleStyle>
    <p:bodyStyle>
      <a:lvl1pPr marL="274320" indent="-274320" algn="l" rtl="0" eaLnBrk="1" latinLnBrk="0" hangingPunct="1">
        <a:spcBef>
          <a:spcPct val="20000"/>
        </a:spcBef>
        <a:buClr>
          <a:schemeClr val="accent3"/>
        </a:buClr>
        <a:buSzPct val="95000"/>
        <a:buFont typeface="Wingdings 2"/>
        <a:buChar char=""/>
        <a:defRPr kumimoji="0" sz="2600" kern="1200">
          <a:solidFill>
            <a:schemeClr val="tx1"/>
          </a:solidFill>
          <a:latin typeface="+mn-lt"/>
          <a:ea typeface="+mn-ea"/>
          <a:cs typeface="+mn-cs"/>
        </a:defRPr>
      </a:lvl1pPr>
      <a:lvl2pPr marL="640080" indent="-246888" algn="l" rtl="0" eaLnBrk="1" latinLnBrk="0" hangingPunct="1">
        <a:spcBef>
          <a:spcPct val="20000"/>
        </a:spcBef>
        <a:buClr>
          <a:schemeClr val="accent1"/>
        </a:buClr>
        <a:buSzPct val="85000"/>
        <a:buFont typeface="Wingdings 2"/>
        <a:buChar char=""/>
        <a:defRPr kumimoji="0"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indent="-246888" algn="l" rtl="0" eaLnBrk="1" latinLnBrk="0" hangingPunct="1">
        <a:spcBef>
          <a:spcPct val="20000"/>
        </a:spcBef>
        <a:buClr>
          <a:schemeClr val="accent2"/>
        </a:buClr>
        <a:buSzPct val="70000"/>
        <a:buFont typeface="Wingdings 2"/>
        <a:buChar char=""/>
        <a:defRPr kumimoji="0" sz="2100" kern="1200">
          <a:solidFill>
            <a:schemeClr val="tx1"/>
          </a:solidFill>
          <a:latin typeface="+mn-lt"/>
          <a:ea typeface="+mn-ea"/>
          <a:cs typeface="+mn-cs"/>
        </a:defRPr>
      </a:lvl3pPr>
      <a:lvl4pPr marL="1188720" indent="-210312" algn="l" rtl="0" eaLnBrk="1" latinLnBrk="0" hangingPunct="1">
        <a:spcBef>
          <a:spcPct val="20000"/>
        </a:spcBef>
        <a:buClr>
          <a:schemeClr val="accent3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1463040" indent="-210312" algn="l" rtl="0" eaLnBrk="1" latinLnBrk="0" hangingPunct="1">
        <a:spcBef>
          <a:spcPct val="20000"/>
        </a:spcBef>
        <a:buClr>
          <a:schemeClr val="accent4"/>
        </a:buClr>
        <a:buSzPct val="65000"/>
        <a:buFont typeface="Wingdings 2"/>
        <a:buChar char=""/>
        <a:defRPr kumimoji="0"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1737360" indent="-210312" algn="l" rtl="0" eaLnBrk="1" latinLnBrk="0" hangingPunct="1">
        <a:spcBef>
          <a:spcPct val="20000"/>
        </a:spcBef>
        <a:buClr>
          <a:schemeClr val="accent5"/>
        </a:buClr>
        <a:buSzPct val="80000"/>
        <a:buFont typeface="Wingdings 2"/>
        <a:buChar char=""/>
        <a:defRPr kumimoji="0"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1920240" indent="-182880" algn="l" rtl="0" eaLnBrk="1" latinLnBrk="0" hangingPunct="1">
        <a:spcBef>
          <a:spcPct val="20000"/>
        </a:spcBef>
        <a:buClr>
          <a:schemeClr val="accent6"/>
        </a:buClr>
        <a:buSzPct val="80000"/>
        <a:buFont typeface="Wingdings 2"/>
        <a:buChar char=""/>
        <a:defRPr kumimoji="0" sz="1600" kern="1200" baseline="0">
          <a:solidFill>
            <a:schemeClr val="tx1"/>
          </a:solidFill>
          <a:latin typeface="+mn-lt"/>
          <a:ea typeface="+mn-ea"/>
          <a:cs typeface="+mn-cs"/>
        </a:defRPr>
      </a:lvl7pPr>
      <a:lvl8pPr marL="2194560" indent="-182880" algn="l" rtl="0" eaLnBrk="1" latinLnBrk="0" hangingPunct="1">
        <a:spcBef>
          <a:spcPct val="20000"/>
        </a:spcBef>
        <a:buClr>
          <a:schemeClr val="tx2"/>
        </a:buClr>
        <a:buChar char="•"/>
        <a:defRPr kumimoji="0" sz="1600" kern="1200">
          <a:solidFill>
            <a:schemeClr val="tx1"/>
          </a:solidFill>
          <a:latin typeface="+mn-lt"/>
          <a:ea typeface="+mn-ea"/>
          <a:cs typeface="+mn-cs"/>
        </a:defRPr>
      </a:lvl8pPr>
      <a:lvl9pPr marL="2468880" indent="-182880" algn="l" rtl="0" eaLnBrk="1" latinLnBrk="0" hangingPunct="1">
        <a:spcBef>
          <a:spcPct val="20000"/>
        </a:spcBef>
        <a:buClr>
          <a:schemeClr val="tx2"/>
        </a:buClr>
        <a:buFontTx/>
        <a:buChar char="•"/>
        <a:defRPr kumimoji="0" sz="1400" kern="1200" baseline="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lvl1pPr marL="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rtl="0" eaLnBrk="1" latinLnBrk="0" hangingPunct="1">
        <a:defRPr kumimoji="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12.pn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png"/><Relationship Id="rId1" Type="http://schemas.openxmlformats.org/officeDocument/2006/relationships/slideLayout" Target="../slideLayouts/slideLayout2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png"/><Relationship Id="rId2" Type="http://schemas.openxmlformats.org/officeDocument/2006/relationships/image" Target="../media/image3.pn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png"/><Relationship Id="rId2" Type="http://schemas.openxmlformats.org/officeDocument/2006/relationships/image" Target="../media/image5.png"/><Relationship Id="rId1" Type="http://schemas.openxmlformats.org/officeDocument/2006/relationships/slideLayout" Target="../slideLayouts/slideLayout4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4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9.pn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3" Type="http://schemas.openxmlformats.org/officeDocument/2006/relationships/image" Target="../media/image11.png"/><Relationship Id="rId2" Type="http://schemas.openxmlformats.org/officeDocument/2006/relationships/image" Target="../media/image10.png"/><Relationship Id="rId1" Type="http://schemas.openxmlformats.org/officeDocument/2006/relationships/slideLayout" Target="../slideLayouts/slideLayout4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r>
              <a:rPr lang="en-US" dirty="0" smtClean="0"/>
              <a:t>Potential Themes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9424825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 2: Fitness Lite</a:t>
            </a:r>
          </a:p>
        </p:txBody>
      </p:sp>
      <p:pic>
        <p:nvPicPr>
          <p:cNvPr id="8194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112" t="3263" b="-1"/>
          <a:stretch/>
        </p:blipFill>
        <p:spPr bwMode="auto">
          <a:xfrm>
            <a:off x="1828800" y="2362200"/>
            <a:ext cx="5410200" cy="3278393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8506622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Any preferences?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r>
              <a:rPr lang="en-US" dirty="0" smtClean="0"/>
              <a:t>Color?</a:t>
            </a:r>
          </a:p>
          <a:p>
            <a:r>
              <a:rPr lang="en-US" dirty="0" smtClean="0"/>
              <a:t>Layout?</a:t>
            </a:r>
          </a:p>
          <a:p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1210233315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General Homepage Layout</a:t>
            </a:r>
            <a:endParaRPr lang="en-US" dirty="0"/>
          </a:p>
        </p:txBody>
      </p:sp>
      <p:graphicFrame>
        <p:nvGraphicFramePr>
          <p:cNvPr id="4" name="Content Placeholder 3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204576741"/>
              </p:ext>
            </p:extLst>
          </p:nvPr>
        </p:nvGraphicFramePr>
        <p:xfrm>
          <a:off x="457200" y="1935163"/>
          <a:ext cx="8229600" cy="46942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1645920"/>
                <a:gridCol w="1645920"/>
                <a:gridCol w="1645920"/>
                <a:gridCol w="1645920"/>
                <a:gridCol w="1645920"/>
              </a:tblGrid>
              <a:tr h="503237">
                <a:tc gridSpan="5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Header: Can include</a:t>
                      </a:r>
                      <a:r>
                        <a:rPr lang="en-US" baseline="0" dirty="0" smtClean="0"/>
                        <a:t> Logo and Horizontal Menu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1905000">
                <a:tc gridSpan="5"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Jumbo Tron:</a:t>
                      </a:r>
                      <a:r>
                        <a:rPr lang="en-US" baseline="0" dirty="0" smtClean="0"/>
                        <a:t> Typically involves a slide show of pictures of the facility or people</a:t>
                      </a:r>
                    </a:p>
                    <a:p>
                      <a:pPr algn="ctr"/>
                      <a:r>
                        <a:rPr lang="en-US" baseline="0" dirty="0" smtClean="0"/>
                        <a:t>It can be just a single image if needed</a:t>
                      </a:r>
                      <a:endParaRPr lang="en-US" dirty="0"/>
                    </a:p>
                  </a:txBody>
                  <a:tcPr anchor="ctr"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/>
                    </a:p>
                  </a:txBody>
                  <a:tcPr/>
                </a:tc>
                <a:tc hMerge="1">
                  <a:txBody>
                    <a:bodyPr/>
                    <a:lstStyle/>
                    <a:p>
                      <a:endParaRPr lang="en-US" dirty="0"/>
                    </a:p>
                  </a:txBody>
                  <a:tcPr/>
                </a:tc>
              </a:tr>
              <a:tr h="2225040"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u="sng" dirty="0" smtClean="0"/>
                        <a:t>HEADER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This</a:t>
                      </a:r>
                      <a:r>
                        <a:rPr lang="en-US" baseline="0" dirty="0" smtClean="0"/>
                        <a:t> can be used as a submenu for displaying the different services</a:t>
                      </a:r>
                      <a:endParaRPr lang="en-US" dirty="0" smtClean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u="sng" dirty="0" smtClean="0"/>
                        <a:t>HEADER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This</a:t>
                      </a:r>
                      <a:r>
                        <a:rPr lang="en-US" baseline="0" dirty="0" smtClean="0"/>
                        <a:t> can be used as a submenu for displaying the different services</a:t>
                      </a:r>
                      <a:endParaRPr lang="en-US" dirty="0" smtClean="0"/>
                    </a:p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b="1" u="sng" dirty="0" smtClean="0"/>
                        <a:t>HEADER</a:t>
                      </a:r>
                    </a:p>
                    <a:p>
                      <a:pPr marL="0" marR="0" indent="0" algn="ctr" defTabSz="914400" rtl="0" eaLnBrk="1" fontAlgn="auto" latinLnBrk="0" hangingPunct="1">
                        <a:lnSpc>
                          <a:spcPct val="100000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ClrTx/>
                        <a:buSzTx/>
                        <a:buFontTx/>
                        <a:buNone/>
                        <a:tabLst/>
                        <a:defRPr/>
                      </a:pPr>
                      <a:r>
                        <a:rPr lang="en-US" dirty="0" smtClean="0"/>
                        <a:t>This</a:t>
                      </a:r>
                      <a:r>
                        <a:rPr lang="en-US" baseline="0" dirty="0" smtClean="0"/>
                        <a:t> can be used as a submenu for displaying the different services</a:t>
                      </a:r>
                      <a:endParaRPr lang="en-US" dirty="0" smtClean="0"/>
                    </a:p>
                    <a:p>
                      <a:pPr algn="ctr"/>
                      <a:endParaRPr lang="en-US" dirty="0"/>
                    </a:p>
                  </a:txBody>
                  <a:tcPr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  <a:tc>
                  <a:txBody>
                    <a:bodyPr/>
                    <a:lstStyle/>
                    <a:p>
                      <a:pPr algn="ctr"/>
                      <a:endParaRPr lang="en-US" dirty="0"/>
                    </a:p>
                  </a:txBody>
                  <a:tcPr anchor="ctr"/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387446817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>
            <a:normAutofit fontScale="90000"/>
          </a:bodyPr>
          <a:lstStyle/>
          <a:p>
            <a:r>
              <a:rPr lang="en-US" dirty="0" smtClean="0"/>
              <a:t>General Homepage Layout (cont’d)</a:t>
            </a:r>
            <a:endParaRPr lang="en-US" dirty="0"/>
          </a:p>
        </p:txBody>
      </p:sp>
      <p:graphicFrame>
        <p:nvGraphicFramePr>
          <p:cNvPr id="5" name="Content Placeholder 4"/>
          <p:cNvGraphicFramePr>
            <a:graphicFrameLocks noGrp="1"/>
          </p:cNvGraphicFramePr>
          <p:nvPr>
            <p:ph idx="1"/>
            <p:extLst>
              <p:ext uri="{D42A27DB-BD31-4B8C-83A1-F6EECF244321}">
                <p14:modId xmlns:p14="http://schemas.microsoft.com/office/powerpoint/2010/main" val="132673631"/>
              </p:ext>
            </p:extLst>
          </p:nvPr>
        </p:nvGraphicFramePr>
        <p:xfrm>
          <a:off x="457200" y="1935163"/>
          <a:ext cx="8229600" cy="3094037"/>
        </p:xfrm>
        <a:graphic>
          <a:graphicData uri="http://schemas.openxmlformats.org/drawingml/2006/table">
            <a:tbl>
              <a:tblPr firstRow="1" bandRow="1">
                <a:tableStyleId>{5C22544A-7EE6-4342-B048-85BDC9FD1C3A}</a:tableStyleId>
              </a:tblPr>
              <a:tblGrid>
                <a:gridCol w="8229600"/>
              </a:tblGrid>
              <a:tr h="1341437">
                <a:tc>
                  <a:txBody>
                    <a:bodyPr/>
                    <a:lstStyle/>
                    <a:p>
                      <a:pPr algn="ctr"/>
                      <a:r>
                        <a:rPr lang="en-US" b="0" dirty="0" smtClean="0">
                          <a:solidFill>
                            <a:schemeClr val="tx1"/>
                          </a:solidFill>
                        </a:rPr>
                        <a:t>This</a:t>
                      </a:r>
                      <a:r>
                        <a:rPr lang="en-US" b="0" baseline="0" dirty="0" smtClean="0">
                          <a:solidFill>
                            <a:schemeClr val="tx1"/>
                          </a:solidFill>
                        </a:rPr>
                        <a:t> can be a brief introduction about the business.</a:t>
                      </a:r>
                      <a:endParaRPr lang="en-US" b="0" dirty="0">
                        <a:solidFill>
                          <a:schemeClr val="tx1"/>
                        </a:solidFill>
                      </a:endParaRPr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  <a:tr h="10668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General</a:t>
                      </a:r>
                      <a:r>
                        <a:rPr lang="en-US" baseline="0" dirty="0" smtClean="0"/>
                        <a:t> contact Info</a:t>
                      </a:r>
                      <a:endParaRPr lang="en-US" dirty="0"/>
                    </a:p>
                  </a:txBody>
                  <a:tcPr anchor="ctr">
                    <a:solidFill>
                      <a:schemeClr val="accent1">
                        <a:lumMod val="40000"/>
                        <a:lumOff val="60000"/>
                      </a:schemeClr>
                    </a:solidFill>
                  </a:tcPr>
                </a:tc>
              </a:tr>
              <a:tr h="685800">
                <a:tc>
                  <a:txBody>
                    <a:bodyPr/>
                    <a:lstStyle/>
                    <a:p>
                      <a:pPr algn="ctr"/>
                      <a:r>
                        <a:rPr lang="en-US" dirty="0" smtClean="0"/>
                        <a:t>Footer</a:t>
                      </a:r>
                      <a:endParaRPr lang="en-US" dirty="0"/>
                    </a:p>
                  </a:txBody>
                  <a:tcPr anchor="ctr">
                    <a:solidFill>
                      <a:schemeClr val="accent4">
                        <a:lumMod val="40000"/>
                        <a:lumOff val="60000"/>
                      </a:schemeClr>
                    </a:solidFill>
                  </a:tcPr>
                </a:tc>
              </a:tr>
            </a:tbl>
          </a:graphicData>
        </a:graphic>
      </p:graphicFrame>
    </p:spTree>
    <p:extLst>
      <p:ext uri="{BB962C8B-B14F-4D97-AF65-F5344CB8AC3E}">
        <p14:creationId xmlns:p14="http://schemas.microsoft.com/office/powerpoint/2010/main" val="1537190582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Theme 1: VW Fitness</a:t>
            </a:r>
            <a:endParaRPr lang="en-US" dirty="0"/>
          </a:p>
        </p:txBody>
      </p:sp>
      <p:pic>
        <p:nvPicPr>
          <p:cNvPr id="102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4639" t="-1504" b="1"/>
          <a:stretch/>
        </p:blipFill>
        <p:spPr bwMode="auto">
          <a:xfrm>
            <a:off x="1524000" y="1905000"/>
            <a:ext cx="6324600" cy="4422595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2626825721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Theme 1: VW Fitness</a:t>
            </a:r>
            <a:endParaRPr lang="en-US" dirty="0"/>
          </a:p>
        </p:txBody>
      </p:sp>
      <p:pic>
        <p:nvPicPr>
          <p:cNvPr id="2052" name="Picture 4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639"/>
          <a:stretch/>
        </p:blipFill>
        <p:spPr bwMode="auto">
          <a:xfrm>
            <a:off x="533399" y="1981200"/>
            <a:ext cx="4126855" cy="27432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2054" name="Picture 6"/>
          <p:cNvPicPr>
            <a:picLocks noChangeAspect="1" noChangeArrowheads="1"/>
          </p:cNvPicPr>
          <p:nvPr/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2406"/>
          <a:stretch/>
        </p:blipFill>
        <p:spPr bwMode="auto">
          <a:xfrm>
            <a:off x="4800600" y="1981200"/>
            <a:ext cx="4117018" cy="2819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418001551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Theme 1: VW Fitness</a:t>
            </a:r>
            <a:endParaRPr lang="en-US" dirty="0"/>
          </a:p>
        </p:txBody>
      </p:sp>
      <p:pic>
        <p:nvPicPr>
          <p:cNvPr id="3074" name="Picture 2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449" t="1398"/>
          <a:stretch/>
        </p:blipFill>
        <p:spPr bwMode="auto">
          <a:xfrm>
            <a:off x="381000" y="2057400"/>
            <a:ext cx="4043791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3075" name="Picture 3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71" t="2101" b="1"/>
          <a:stretch/>
        </p:blipFill>
        <p:spPr bwMode="auto">
          <a:xfrm>
            <a:off x="4724399" y="2057400"/>
            <a:ext cx="4128559" cy="25146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511355258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Theme 1: VW Fitness</a:t>
            </a:r>
            <a:endParaRPr lang="en-US" dirty="0"/>
          </a:p>
        </p:txBody>
      </p:sp>
      <p:pic>
        <p:nvPicPr>
          <p:cNvPr id="4098" name="Picture 2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69" t="2805"/>
          <a:stretch/>
        </p:blipFill>
        <p:spPr bwMode="auto">
          <a:xfrm>
            <a:off x="381000" y="1905000"/>
            <a:ext cx="4048598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4099" name="Picture 3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991" t="4212"/>
          <a:stretch/>
        </p:blipFill>
        <p:spPr bwMode="auto">
          <a:xfrm>
            <a:off x="4953000" y="1905000"/>
            <a:ext cx="4073742" cy="243840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299657880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 smtClean="0"/>
              <a:t>Theme 2: Fitness Lite</a:t>
            </a:r>
            <a:endParaRPr lang="en-US" dirty="0"/>
          </a:p>
        </p:txBody>
      </p:sp>
      <p:pic>
        <p:nvPicPr>
          <p:cNvPr id="6146" name="Picture 2"/>
          <p:cNvPicPr>
            <a:picLocks noGrp="1" noChangeAspect="1" noChangeArrowheads="1"/>
          </p:cNvPicPr>
          <p:nvPr>
            <p:ph idx="1"/>
          </p:nvPr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50000" t="4341"/>
          <a:stretch/>
        </p:blipFill>
        <p:spPr bwMode="auto">
          <a:xfrm>
            <a:off x="685800" y="1905000"/>
            <a:ext cx="7543800" cy="4510220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3144000494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Theme 2: Fitness Lite</a:t>
            </a:r>
          </a:p>
        </p:txBody>
      </p:sp>
      <p:pic>
        <p:nvPicPr>
          <p:cNvPr id="7170" name="Picture 2"/>
          <p:cNvPicPr>
            <a:picLocks noGrp="1" noChangeAspect="1" noChangeArrowheads="1"/>
          </p:cNvPicPr>
          <p:nvPr>
            <p:ph sz="half" idx="1"/>
          </p:nvPr>
        </p:nvPicPr>
        <p:blipFill rotWithShape="1">
          <a:blip r:embed="rId2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743" t="3900"/>
          <a:stretch/>
        </p:blipFill>
        <p:spPr bwMode="auto">
          <a:xfrm>
            <a:off x="228601" y="1828800"/>
            <a:ext cx="4114800" cy="2612491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  <p:pic>
        <p:nvPicPr>
          <p:cNvPr id="7171" name="Picture 3"/>
          <p:cNvPicPr>
            <a:picLocks noGrp="1" noChangeAspect="1" noChangeArrowheads="1"/>
          </p:cNvPicPr>
          <p:nvPr>
            <p:ph sz="half" idx="2"/>
          </p:nvPr>
        </p:nvPicPr>
        <p:blipFill rotWithShape="1">
          <a:blip r:embed="rId3" cstate="print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l="49571" t="5363"/>
          <a:stretch/>
        </p:blipFill>
        <p:spPr bwMode="auto">
          <a:xfrm>
            <a:off x="4648200" y="1828800"/>
            <a:ext cx="4267199" cy="2824709"/>
          </a:xfrm>
          <a:prstGeom prst="rect">
            <a:avLst/>
          </a:prstGeom>
          <a:noFill/>
          <a:ln>
            <a:noFill/>
          </a:ln>
          <a:extLst>
            <a:ext uri="{909E8E84-426E-40DD-AFC4-6F175D3DCCD1}">
              <a14:hiddenFill xmlns:a14="http://schemas.microsoft.com/office/drawing/2010/main">
                <a:solidFill>
                  <a:schemeClr val="accent1"/>
                </a:solidFill>
              </a14:hiddenFill>
            </a:ext>
            <a:ext uri="{91240B29-F687-4F45-9708-019B960494DF}">
              <a14:hiddenLine xmlns:a14="http://schemas.microsoft.com/office/drawing/2010/main" w="9525">
                <a:solidFill>
                  <a:schemeClr val="tx1"/>
                </a:solidFill>
                <a:miter lim="800000"/>
                <a:headEnd/>
                <a:tailEnd/>
              </a14:hiddenLine>
            </a:ext>
          </a:extLst>
        </p:spPr>
      </p:pic>
    </p:spTree>
    <p:extLst>
      <p:ext uri="{BB962C8B-B14F-4D97-AF65-F5344CB8AC3E}">
        <p14:creationId xmlns:p14="http://schemas.microsoft.com/office/powerpoint/2010/main" val="1676147017"/>
      </p:ext>
    </p:extLst>
  </p:cSld>
  <p:clrMapOvr>
    <a:masterClrMapping/>
  </p:clrMapOvr>
  <p:timing>
    <p:tnLst>
      <p:par>
        <p:cTn id="1" dur="indefinite" restart="never" nodeType="tmRoot"/>
      </p:par>
    </p:tnLst>
  </p:timing>
</p:sld>
</file>

<file path=ppt/theme/_rels/theme1.xml.rels><?xml version="1.0" encoding="UTF-8" standalone="yes"?>
<Relationships xmlns="http://schemas.openxmlformats.org/package/2006/relationships"><Relationship Id="rId1" Type="http://schemas.openxmlformats.org/officeDocument/2006/relationships/image" Target="../media/image1.jpeg"/></Relationships>
</file>

<file path=ppt/theme/theme1.xml><?xml version="1.0" encoding="utf-8"?>
<a:theme xmlns:a="http://schemas.openxmlformats.org/drawingml/2006/main" name="Flow">
  <a:themeElements>
    <a:clrScheme name="Flow">
      <a:dk1>
        <a:sysClr val="windowText" lastClr="000000"/>
      </a:dk1>
      <a:lt1>
        <a:sysClr val="window" lastClr="FFFFFF"/>
      </a:lt1>
      <a:dk2>
        <a:srgbClr val="04617B"/>
      </a:dk2>
      <a:lt2>
        <a:srgbClr val="DBF5F9"/>
      </a:lt2>
      <a:accent1>
        <a:srgbClr val="0F6FC6"/>
      </a:accent1>
      <a:accent2>
        <a:srgbClr val="009DD9"/>
      </a:accent2>
      <a:accent3>
        <a:srgbClr val="0BD0D9"/>
      </a:accent3>
      <a:accent4>
        <a:srgbClr val="10CF9B"/>
      </a:accent4>
      <a:accent5>
        <a:srgbClr val="7CCA62"/>
      </a:accent5>
      <a:accent6>
        <a:srgbClr val="A5C249"/>
      </a:accent6>
      <a:hlink>
        <a:srgbClr val="F49100"/>
      </a:hlink>
      <a:folHlink>
        <a:srgbClr val="85DFD0"/>
      </a:folHlink>
    </a:clrScheme>
    <a:fontScheme name="Flow">
      <a:majorFont>
        <a:latin typeface="Calibri"/>
        <a:ea typeface=""/>
        <a:cs typeface=""/>
        <a:font script="Jpan" typeface="ＭＳ Ｐゴシック"/>
        <a:font script="Hang" typeface="HY중고딕"/>
        <a:font script="Hans" typeface="隶书"/>
        <a:font script="Hant" typeface="微軟正黑體"/>
        <a:font script="Arab" typeface="Traditional Arabic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</a:majorFont>
      <a:minorFont>
        <a:latin typeface="Constantia"/>
        <a:ea typeface=""/>
        <a:cs typeface=""/>
        <a:font script="Jpan" typeface="HGP明朝E"/>
        <a:font script="Hang" typeface="HY신명조"/>
        <a:font script="Hans" typeface="宋体"/>
        <a:font script="Hant" typeface="新細明體"/>
        <a:font script="Arab" typeface="Majalla UI"/>
        <a:font script="Hebr" typeface="David"/>
        <a:font script="Thai" typeface="Browalli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</a:minorFont>
    </a:fontScheme>
    <a:fmtScheme name="Flow">
      <a:fillStyleLst>
        <a:solidFill>
          <a:schemeClr val="phClr"/>
        </a:solidFill>
        <a:gradFill rotWithShape="1">
          <a:gsLst>
            <a:gs pos="0">
              <a:schemeClr val="phClr">
                <a:tint val="70000"/>
                <a:satMod val="130000"/>
              </a:schemeClr>
            </a:gs>
            <a:gs pos="43000">
              <a:schemeClr val="phClr">
                <a:tint val="44000"/>
                <a:satMod val="165000"/>
              </a:schemeClr>
            </a:gs>
            <a:gs pos="93000">
              <a:schemeClr val="phClr">
                <a:tint val="15000"/>
                <a:satMod val="165000"/>
              </a:schemeClr>
            </a:gs>
            <a:gs pos="100000">
              <a:schemeClr val="phClr">
                <a:tint val="5000"/>
                <a:satMod val="250000"/>
              </a:schemeClr>
            </a:gs>
          </a:gsLst>
          <a:path path="circle">
            <a:fillToRect l="50000" t="130000" r="50000" b="-30000"/>
          </a:path>
        </a:gradFill>
        <a:gradFill rotWithShape="1">
          <a:gsLst>
            <a:gs pos="0">
              <a:schemeClr val="phClr">
                <a:tint val="98000"/>
                <a:shade val="25000"/>
                <a:satMod val="250000"/>
              </a:schemeClr>
            </a:gs>
            <a:gs pos="68000">
              <a:schemeClr val="phClr">
                <a:tint val="86000"/>
                <a:satMod val="115000"/>
              </a:schemeClr>
            </a:gs>
            <a:gs pos="100000">
              <a:schemeClr val="phClr">
                <a:tint val="50000"/>
                <a:satMod val="150000"/>
              </a:schemeClr>
            </a:gs>
          </a:gsLst>
          <a:path path="circle">
            <a:fillToRect l="50000" t="130000" r="50000" b="-30000"/>
          </a:path>
        </a:gradFill>
      </a:fillStyleLst>
      <a:lnStyleLst>
        <a:ln w="9525" cap="flat" cmpd="sng" algn="ctr">
          <a:solidFill>
            <a:schemeClr val="phClr">
              <a:shade val="50000"/>
              <a:satMod val="103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</a:effectStyle>
        <a:effectStyle>
          <a:effectLst>
            <a:outerShdw blurRad="57150" dist="38100" dir="5400000" algn="ctr" rotWithShape="0">
              <a:schemeClr val="phClr">
                <a:shade val="9000"/>
                <a:alpha val="48000"/>
                <a:satMod val="105000"/>
              </a:schemeClr>
            </a:outerShdw>
          </a:effectLst>
          <a:scene3d>
            <a:camera prst="orthographicFront">
              <a:rot lat="0" lon="0" rev="0"/>
            </a:camera>
            <a:lightRig rig="glow" dir="tl">
              <a:rot lat="0" lon="0" rev="900000"/>
            </a:lightRig>
          </a:scene3d>
          <a:sp3d prstMaterial="powder">
            <a:bevelT w="25400" h="381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80000"/>
                <a:satMod val="400000"/>
              </a:schemeClr>
            </a:gs>
            <a:gs pos="25000">
              <a:schemeClr val="phClr">
                <a:tint val="83000"/>
                <a:satMod val="320000"/>
              </a:schemeClr>
            </a:gs>
            <a:gs pos="100000">
              <a:schemeClr val="phClr">
                <a:shade val="15000"/>
                <a:satMod val="320000"/>
              </a:schemeClr>
            </a:gs>
          </a:gsLst>
          <a:path path="circle">
            <a:fillToRect l="10000" t="110000" r="10000" b="100000"/>
          </a:path>
        </a:gradFill>
        <a:blipFill>
          <a:blip xmlns:r="http://schemas.openxmlformats.org/officeDocument/2006/relationships" r:embed="rId1">
            <a:duotone>
              <a:schemeClr val="phClr">
                <a:shade val="90000"/>
                <a:satMod val="150000"/>
              </a:schemeClr>
              <a:schemeClr val="phClr">
                <a:tint val="88000"/>
                <a:satMod val="150000"/>
              </a:schemeClr>
            </a:duotone>
          </a:blip>
          <a:tile tx="0" ty="0" sx="65000" sy="65000" flip="none" algn="tl"/>
        </a:blipFill>
      </a:bgFillStyleLst>
    </a:fmtScheme>
  </a:themeElements>
  <a:objectDefaults/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emplate>Flow</Template>
  <TotalTime>52</TotalTime>
  <Words>138</Words>
  <Application>Microsoft Office PowerPoint</Application>
  <PresentationFormat>On-screen Show (4:3)</PresentationFormat>
  <Paragraphs>25</Paragraphs>
  <Slides>11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11</vt:i4>
      </vt:variant>
    </vt:vector>
  </HeadingPairs>
  <TitlesOfParts>
    <vt:vector size="12" baseType="lpstr">
      <vt:lpstr>Flow</vt:lpstr>
      <vt:lpstr>Potential Themes</vt:lpstr>
      <vt:lpstr>General Homepage Layout</vt:lpstr>
      <vt:lpstr>General Homepage Layout (cont’d)</vt:lpstr>
      <vt:lpstr>Theme 1: VW Fitness</vt:lpstr>
      <vt:lpstr>Theme 1: VW Fitness</vt:lpstr>
      <vt:lpstr>Theme 1: VW Fitness</vt:lpstr>
      <vt:lpstr>Theme 1: VW Fitness</vt:lpstr>
      <vt:lpstr>Theme 2: Fitness Lite</vt:lpstr>
      <vt:lpstr>Theme 2: Fitness Lite</vt:lpstr>
      <vt:lpstr>Theme 2: Fitness Lite</vt:lpstr>
      <vt:lpstr>Any preferences?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Potential Themes</dc:title>
  <dc:creator>Lee, Cody A.</dc:creator>
  <cp:lastModifiedBy>Macon State College</cp:lastModifiedBy>
  <cp:revision>7</cp:revision>
  <dcterms:created xsi:type="dcterms:W3CDTF">2006-08-16T00:00:00Z</dcterms:created>
  <dcterms:modified xsi:type="dcterms:W3CDTF">2017-03-21T22:03:18Z</dcterms:modified>
</cp:coreProperties>
</file>

<file path=docProps/thumbnail.jpeg>
</file>